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30"/>
    <p:restoredTop sz="94663"/>
  </p:normalViewPr>
  <p:slideViewPr>
    <p:cSldViewPr snapToGrid="0" snapToObjects="1" showGuides="1">
      <p:cViewPr varScale="1">
        <p:scale>
          <a:sx n="66" d="100"/>
          <a:sy n="66" d="100"/>
        </p:scale>
        <p:origin x="240" y="720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C140D6FE4353F40A61BE778E9BF7DB4" ma:contentTypeVersion="8" ma:contentTypeDescription="Luo uusi asiakirja." ma:contentTypeScope="" ma:versionID="b5275276f478fd30bb9ec5c1c57a0211">
  <xsd:schema xmlns:xsd="http://www.w3.org/2001/XMLSchema" xmlns:xs="http://www.w3.org/2001/XMLSchema" xmlns:p="http://schemas.microsoft.com/office/2006/metadata/properties" xmlns:ns2="3cc6a7ae-d672-4f0e-9818-e491578951a8" targetNamespace="http://schemas.microsoft.com/office/2006/metadata/properties" ma:root="true" ma:fieldsID="ea0e5dee4042c7edf20234493e667108" ns2:_="">
    <xsd:import namespace="3cc6a7ae-d672-4f0e-9818-e491578951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c6a7ae-d672-4f0e-9818-e491578951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B75615-66CE-4957-AF73-074FC6D72D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40E562-5D35-4C78-9C6D-BD4C9B0750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c6a7ae-d672-4f0e-9818-e491578951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1D1A58-062A-4DF6-9E73-5E878DB76C6C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3cc6a7ae-d672-4f0e-9818-e491578951a8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6438</TotalTime>
  <Words>984</Words>
  <Application>Microsoft Macintosh PowerPoint</Application>
  <PresentationFormat>Mukautettu</PresentationFormat>
  <Paragraphs>145</Paragraphs>
  <Slides>25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29" baseType="lpstr">
      <vt:lpstr>Arial</vt:lpstr>
      <vt:lpstr>Calibri</vt:lpstr>
      <vt:lpstr>Helvetica</vt:lpstr>
      <vt:lpstr>Office Theme</vt:lpstr>
      <vt:lpstr>PowerPoint-esitys</vt:lpstr>
      <vt:lpstr>Educational Consortium OSAO (VET)</vt:lpstr>
      <vt:lpstr>Education units</vt:lpstr>
      <vt:lpstr>Work life skills and continuous learning</vt:lpstr>
      <vt:lpstr>Vocational Fields at OSAO</vt:lpstr>
      <vt:lpstr>PowerPoint-esitys</vt:lpstr>
      <vt:lpstr>International OSAO </vt:lpstr>
      <vt:lpstr>Global cooperation</vt:lpstr>
      <vt:lpstr>International projects</vt:lpstr>
      <vt:lpstr>Preparatory Education for Vocational Training TUVA</vt:lpstr>
      <vt:lpstr>IB Career- related Programme</vt:lpstr>
      <vt:lpstr>Tailored Visits and Training</vt:lpstr>
      <vt:lpstr>Global Education Services</vt:lpstr>
      <vt:lpstr>Tailored Visits and Training in Various Fields </vt:lpstr>
      <vt:lpstr>Visit and training packages</vt:lpstr>
      <vt:lpstr>The Finnish Education System</vt:lpstr>
      <vt:lpstr>PowerPoint-esitys</vt:lpstr>
      <vt:lpstr>Vocational education and training (VET)  in Finland is competency-based</vt:lpstr>
      <vt:lpstr>Reasons that make VET an attractive choice</vt:lpstr>
      <vt:lpstr>VET – students and working life as clients</vt:lpstr>
      <vt:lpstr>VET covers all sectors of working life </vt:lpstr>
      <vt:lpstr>Education is free for EU and EEA citizens </vt:lpstr>
      <vt:lpstr>Facts about Oulu</vt:lpstr>
      <vt:lpstr>Facts about Oulu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Hannele Peltorinne</dc:creator>
  <cp:keywords/>
  <cp:lastModifiedBy>Marita Jylhä</cp:lastModifiedBy>
  <cp:revision>275</cp:revision>
  <dcterms:created xsi:type="dcterms:W3CDTF">2019-09-26T13:19:35Z</dcterms:created>
  <dcterms:modified xsi:type="dcterms:W3CDTF">2025-01-24T12:58:02Z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0x0101004C140D6FE4353F40A61BE778E9BF7DB4</vt:lpwstr>
  </property>
  <property fmtid="{D5CDD505-2E9C-101B-9397-08002B2CF9AE}" pid="3" name="Osekk Dokumenttityyppi">
    <vt:lpwstr>1;#Esitys|fb6252f9-6535-4bbb-9901-9cdfa75052bc</vt:lpwstr>
  </property>
  <property fmtid="{D5CDD505-2E9C-101B-9397-08002B2CF9AE}" pid="4" name="TaxKeyword">
    <vt:lpwstr/>
  </property>
  <property fmtid="{D5CDD505-2E9C-101B-9397-08002B2CF9AE}" pid="5" name="Osekk Yksikkö">
    <vt:lpwstr>27;#Koko yhtymä|b45c1ad1-d216-48e2-8608-7b68bde60b1f</vt:lpwstr>
  </property>
  <property fmtid="{D5CDD505-2E9C-101B-9397-08002B2CF9AE}" pid="6" name="Osekk Kattavuus">
    <vt:lpwstr>646;#Viestintä|0752cdec-1a79-486d-ac31-f71f8bf2b386</vt:lpwstr>
  </property>
  <property fmtid="{D5CDD505-2E9C-101B-9397-08002B2CF9AE}" pid="7" name="Osekk Asiakirjan tila">
    <vt:lpwstr>52;#Luonnos|63ee51da-8b3e-4758-961e-7fb9afa84c63</vt:lpwstr>
  </property>
</Properties>
</file>